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3" r:id="rId6"/>
    <p:sldId id="281" r:id="rId7"/>
    <p:sldId id="282" r:id="rId8"/>
    <p:sldId id="284" r:id="rId9"/>
    <p:sldId id="285" r:id="rId10"/>
    <p:sldId id="291" r:id="rId11"/>
    <p:sldId id="292" r:id="rId12"/>
    <p:sldId id="286" r:id="rId13"/>
    <p:sldId id="287" r:id="rId14"/>
    <p:sldId id="289" r:id="rId15"/>
    <p:sldId id="29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 Drey" userId="15cd8891cda7bec7" providerId="LiveId" clId="{95690C8E-1259-4A31-A0E5-0D9540904171}"/>
    <pc:docChg chg="undo redo custSel addSld delSld modSld">
      <pc:chgData name="Dr Drey" userId="15cd8891cda7bec7" providerId="LiveId" clId="{95690C8E-1259-4A31-A0E5-0D9540904171}" dt="2023-12-16T01:30:50.811" v="3365" actId="207"/>
      <pc:docMkLst>
        <pc:docMk/>
      </pc:docMkLst>
      <pc:sldChg chg="modSp mod">
        <pc:chgData name="Dr Drey" userId="15cd8891cda7bec7" providerId="LiveId" clId="{95690C8E-1259-4A31-A0E5-0D9540904171}" dt="2023-12-16T01:30:50.811" v="3365" actId="207"/>
        <pc:sldMkLst>
          <pc:docMk/>
          <pc:sldMk cId="1583120128" sldId="280"/>
        </pc:sldMkLst>
        <pc:spChg chg="mod">
          <ac:chgData name="Dr Drey" userId="15cd8891cda7bec7" providerId="LiveId" clId="{95690C8E-1259-4A31-A0E5-0D9540904171}" dt="2023-12-14T03:18:24.377" v="4" actId="403"/>
          <ac:spMkLst>
            <pc:docMk/>
            <pc:sldMk cId="1583120128" sldId="280"/>
            <ac:spMk id="2" creationId="{0D1F047C-C727-42A7-85C5-68C5AA1B1A93}"/>
          </ac:spMkLst>
        </pc:spChg>
        <pc:spChg chg="mod">
          <ac:chgData name="Dr Drey" userId="15cd8891cda7bec7" providerId="LiveId" clId="{95690C8E-1259-4A31-A0E5-0D9540904171}" dt="2023-12-16T01:30:50.811" v="3365" actId="207"/>
          <ac:spMkLst>
            <pc:docMk/>
            <pc:sldMk cId="1583120128" sldId="280"/>
            <ac:spMk id="3" creationId="{DB93FB3F-A8D4-46D3-A1C6-C79C64563729}"/>
          </ac:spMkLst>
        </pc:spChg>
      </pc:sldChg>
      <pc:sldChg chg="addSp delSp modSp mod">
        <pc:chgData name="Dr Drey" userId="15cd8891cda7bec7" providerId="LiveId" clId="{95690C8E-1259-4A31-A0E5-0D9540904171}" dt="2023-12-14T23:31:52.298" v="3314"/>
        <pc:sldMkLst>
          <pc:docMk/>
          <pc:sldMk cId="3265077456" sldId="281"/>
        </pc:sldMkLst>
        <pc:spChg chg="mod">
          <ac:chgData name="Dr Drey" userId="15cd8891cda7bec7" providerId="LiveId" clId="{95690C8E-1259-4A31-A0E5-0D9540904171}" dt="2023-12-14T16:29:59.320" v="270" actId="403"/>
          <ac:spMkLst>
            <pc:docMk/>
            <pc:sldMk cId="3265077456" sldId="281"/>
            <ac:spMk id="2" creationId="{AF71F205-E8A9-4237-8AD2-ABD9BF694F3E}"/>
          </ac:spMkLst>
        </pc:spChg>
        <pc:spChg chg="add del mod">
          <ac:chgData name="Dr Drey" userId="15cd8891cda7bec7" providerId="LiveId" clId="{95690C8E-1259-4A31-A0E5-0D9540904171}" dt="2023-12-14T16:14:51.026" v="149" actId="478"/>
          <ac:spMkLst>
            <pc:docMk/>
            <pc:sldMk cId="3265077456" sldId="281"/>
            <ac:spMk id="5" creationId="{9F19A0AB-1E90-EE7D-7C45-BE7A29B1FB44}"/>
          </ac:spMkLst>
        </pc:spChg>
        <pc:graphicFrameChg chg="mod modGraphic">
          <ac:chgData name="Dr Drey" userId="15cd8891cda7bec7" providerId="LiveId" clId="{95690C8E-1259-4A31-A0E5-0D9540904171}" dt="2023-12-14T23:31:52.298" v="3314"/>
          <ac:graphicFrameMkLst>
            <pc:docMk/>
            <pc:sldMk cId="3265077456" sldId="281"/>
            <ac:graphicFrameMk id="12" creationId="{1E5659A2-FA7D-4C38-864B-37B42C27540F}"/>
          </ac:graphicFrameMkLst>
        </pc:graphicFrameChg>
        <pc:picChg chg="add del mod">
          <ac:chgData name="Dr Drey" userId="15cd8891cda7bec7" providerId="LiveId" clId="{95690C8E-1259-4A31-A0E5-0D9540904171}" dt="2023-12-14T16:16:08.629" v="160" actId="21"/>
          <ac:picMkLst>
            <pc:docMk/>
            <pc:sldMk cId="3265077456" sldId="281"/>
            <ac:picMk id="4" creationId="{FD7B91ED-374E-ED98-8851-FCA168D5FDD3}"/>
          </ac:picMkLst>
        </pc:picChg>
      </pc:sldChg>
      <pc:sldChg chg="addSp delSp modSp mod">
        <pc:chgData name="Dr Drey" userId="15cd8891cda7bec7" providerId="LiveId" clId="{95690C8E-1259-4A31-A0E5-0D9540904171}" dt="2023-12-14T17:26:57.580" v="538" actId="1076"/>
        <pc:sldMkLst>
          <pc:docMk/>
          <pc:sldMk cId="4114289194" sldId="282"/>
        </pc:sldMkLst>
        <pc:spChg chg="mod">
          <ac:chgData name="Dr Drey" userId="15cd8891cda7bec7" providerId="LiveId" clId="{95690C8E-1259-4A31-A0E5-0D9540904171}" dt="2023-12-14T17:25:38.458" v="534" actId="403"/>
          <ac:spMkLst>
            <pc:docMk/>
            <pc:sldMk cId="4114289194" sldId="282"/>
            <ac:spMk id="2" creationId="{AD6ABFC2-5E42-4192-9CA6-5BBAE9B5112F}"/>
          </ac:spMkLst>
        </pc:spChg>
        <pc:spChg chg="del">
          <ac:chgData name="Dr Drey" userId="15cd8891cda7bec7" providerId="LiveId" clId="{95690C8E-1259-4A31-A0E5-0D9540904171}" dt="2023-12-14T17:24:28.165" v="526" actId="478"/>
          <ac:spMkLst>
            <pc:docMk/>
            <pc:sldMk cId="4114289194" sldId="282"/>
            <ac:spMk id="3" creationId="{48462629-7CEE-1659-95A8-997494DD6B4B}"/>
          </ac:spMkLst>
        </pc:spChg>
        <pc:spChg chg="mod">
          <ac:chgData name="Dr Drey" userId="15cd8891cda7bec7" providerId="LiveId" clId="{95690C8E-1259-4A31-A0E5-0D9540904171}" dt="2023-12-14T17:26:57.580" v="538" actId="1076"/>
          <ac:spMkLst>
            <pc:docMk/>
            <pc:sldMk cId="4114289194" sldId="282"/>
            <ac:spMk id="4" creationId="{59F88CF4-A0EA-419D-0588-7FE741B1CF06}"/>
          </ac:spMkLst>
        </pc:spChg>
        <pc:spChg chg="del">
          <ac:chgData name="Dr Drey" userId="15cd8891cda7bec7" providerId="LiveId" clId="{95690C8E-1259-4A31-A0E5-0D9540904171}" dt="2023-12-14T17:24:50.226" v="528" actId="478"/>
          <ac:spMkLst>
            <pc:docMk/>
            <pc:sldMk cId="4114289194" sldId="282"/>
            <ac:spMk id="5" creationId="{D361EA9B-C0F1-2FFD-F898-E34F23D0614F}"/>
          </ac:spMkLst>
        </pc:spChg>
        <pc:spChg chg="del mod">
          <ac:chgData name="Dr Drey" userId="15cd8891cda7bec7" providerId="LiveId" clId="{95690C8E-1259-4A31-A0E5-0D9540904171}" dt="2023-12-14T17:25:17.605" v="530"/>
          <ac:spMkLst>
            <pc:docMk/>
            <pc:sldMk cId="4114289194" sldId="282"/>
            <ac:spMk id="6" creationId="{E851E62C-11B3-B56B-86E4-C968F2E2059D}"/>
          </ac:spMkLst>
        </pc:spChg>
        <pc:picChg chg="add mod">
          <ac:chgData name="Dr Drey" userId="15cd8891cda7bec7" providerId="LiveId" clId="{95690C8E-1259-4A31-A0E5-0D9540904171}" dt="2023-12-14T17:26:44.594" v="537" actId="14100"/>
          <ac:picMkLst>
            <pc:docMk/>
            <pc:sldMk cId="4114289194" sldId="282"/>
            <ac:picMk id="7" creationId="{7FED743E-BD8A-83BF-92DF-443A6049C1E2}"/>
          </ac:picMkLst>
        </pc:picChg>
      </pc:sldChg>
      <pc:sldChg chg="addSp delSp modSp mod modClrScheme chgLayout">
        <pc:chgData name="Dr Drey" userId="15cd8891cda7bec7" providerId="LiveId" clId="{95690C8E-1259-4A31-A0E5-0D9540904171}" dt="2023-12-14T18:40:04.867" v="943" actId="14100"/>
        <pc:sldMkLst>
          <pc:docMk/>
          <pc:sldMk cId="8413410" sldId="284"/>
        </pc:sldMkLst>
        <pc:spChg chg="mod ord">
          <ac:chgData name="Dr Drey" userId="15cd8891cda7bec7" providerId="LiveId" clId="{95690C8E-1259-4A31-A0E5-0D9540904171}" dt="2023-12-14T18:40:04.867" v="943" actId="14100"/>
          <ac:spMkLst>
            <pc:docMk/>
            <pc:sldMk cId="8413410" sldId="284"/>
            <ac:spMk id="2" creationId="{931BAC35-51B1-7FE7-5400-2C7BFF7282A2}"/>
          </ac:spMkLst>
        </pc:spChg>
        <pc:spChg chg="del">
          <ac:chgData name="Dr Drey" userId="15cd8891cda7bec7" providerId="LiveId" clId="{95690C8E-1259-4A31-A0E5-0D9540904171}" dt="2023-12-14T17:48:52.407" v="891" actId="931"/>
          <ac:spMkLst>
            <pc:docMk/>
            <pc:sldMk cId="8413410" sldId="284"/>
            <ac:spMk id="3" creationId="{E73274D0-A2B6-EA9A-A8E4-1F57C2FC4C2C}"/>
          </ac:spMkLst>
        </pc:spChg>
        <pc:spChg chg="mod ord">
          <ac:chgData name="Dr Drey" userId="15cd8891cda7bec7" providerId="LiveId" clId="{95690C8E-1259-4A31-A0E5-0D9540904171}" dt="2023-12-14T18:38:38.880" v="925" actId="700"/>
          <ac:spMkLst>
            <pc:docMk/>
            <pc:sldMk cId="8413410" sldId="284"/>
            <ac:spMk id="4" creationId="{3F2B298E-6D72-42F7-4A54-374CBB37D7F7}"/>
          </ac:spMkLst>
        </pc:spChg>
        <pc:spChg chg="add del mod">
          <ac:chgData name="Dr Drey" userId="15cd8891cda7bec7" providerId="LiveId" clId="{95690C8E-1259-4A31-A0E5-0D9540904171}" dt="2023-12-14T17:49:03.690" v="893" actId="478"/>
          <ac:spMkLst>
            <pc:docMk/>
            <pc:sldMk cId="8413410" sldId="284"/>
            <ac:spMk id="8" creationId="{3A6D1E1B-6F3F-654C-D35D-50B725B9EA48}"/>
          </ac:spMkLst>
        </pc:spChg>
        <pc:spChg chg="add mod">
          <ac:chgData name="Dr Drey" userId="15cd8891cda7bec7" providerId="LiveId" clId="{95690C8E-1259-4A31-A0E5-0D9540904171}" dt="2023-12-14T17:51:50.033" v="909" actId="14100"/>
          <ac:spMkLst>
            <pc:docMk/>
            <pc:sldMk cId="8413410" sldId="284"/>
            <ac:spMk id="9" creationId="{85284F9E-0B5E-9A41-7C58-397C0A6F0C54}"/>
          </ac:spMkLst>
        </pc:spChg>
        <pc:spChg chg="add mod">
          <ac:chgData name="Dr Drey" userId="15cd8891cda7bec7" providerId="LiveId" clId="{95690C8E-1259-4A31-A0E5-0D9540904171}" dt="2023-12-14T17:53:04.616" v="919" actId="14100"/>
          <ac:spMkLst>
            <pc:docMk/>
            <pc:sldMk cId="8413410" sldId="284"/>
            <ac:spMk id="10" creationId="{530CF567-8269-4357-320E-31CD86E6CFCA}"/>
          </ac:spMkLst>
        </pc:spChg>
        <pc:picChg chg="add mod">
          <ac:chgData name="Dr Drey" userId="15cd8891cda7bec7" providerId="LiveId" clId="{95690C8E-1259-4A31-A0E5-0D9540904171}" dt="2023-12-14T17:51:18.984" v="903" actId="1076"/>
          <ac:picMkLst>
            <pc:docMk/>
            <pc:sldMk cId="8413410" sldId="284"/>
            <ac:picMk id="5" creationId="{4BA579D4-98D5-49EB-FE76-E6ED5F75CEDC}"/>
          </ac:picMkLst>
        </pc:picChg>
        <pc:picChg chg="add mod ord">
          <ac:chgData name="Dr Drey" userId="15cd8891cda7bec7" providerId="LiveId" clId="{95690C8E-1259-4A31-A0E5-0D9540904171}" dt="2023-12-14T18:38:46.242" v="926" actId="1076"/>
          <ac:picMkLst>
            <pc:docMk/>
            <pc:sldMk cId="8413410" sldId="284"/>
            <ac:picMk id="7" creationId="{4E61C5E0-6EDE-FE34-536E-DAF1A3BE1D92}"/>
          </ac:picMkLst>
        </pc:picChg>
      </pc:sldChg>
      <pc:sldChg chg="addSp delSp modSp mod modClrScheme chgLayout">
        <pc:chgData name="Dr Drey" userId="15cd8891cda7bec7" providerId="LiveId" clId="{95690C8E-1259-4A31-A0E5-0D9540904171}" dt="2023-12-14T18:59:39.245" v="992" actId="1076"/>
        <pc:sldMkLst>
          <pc:docMk/>
          <pc:sldMk cId="2373709030" sldId="285"/>
        </pc:sldMkLst>
        <pc:spChg chg="mod ord">
          <ac:chgData name="Dr Drey" userId="15cd8891cda7bec7" providerId="LiveId" clId="{95690C8E-1259-4A31-A0E5-0D9540904171}" dt="2023-12-14T18:59:39.245" v="992" actId="1076"/>
          <ac:spMkLst>
            <pc:docMk/>
            <pc:sldMk cId="2373709030" sldId="285"/>
            <ac:spMk id="2" creationId="{AA447D9B-2B19-DF15-F24F-249BE057898C}"/>
          </ac:spMkLst>
        </pc:spChg>
        <pc:spChg chg="del">
          <ac:chgData name="Dr Drey" userId="15cd8891cda7bec7" providerId="LiveId" clId="{95690C8E-1259-4A31-A0E5-0D9540904171}" dt="2023-12-14T18:44:44.783" v="968" actId="931"/>
          <ac:spMkLst>
            <pc:docMk/>
            <pc:sldMk cId="2373709030" sldId="285"/>
            <ac:spMk id="3" creationId="{C5E4DBCB-CE05-8691-783D-456F76FBBF56}"/>
          </ac:spMkLst>
        </pc:spChg>
        <pc:spChg chg="mod ord">
          <ac:chgData name="Dr Drey" userId="15cd8891cda7bec7" providerId="LiveId" clId="{95690C8E-1259-4A31-A0E5-0D9540904171}" dt="2023-12-14T18:47:09.920" v="979" actId="700"/>
          <ac:spMkLst>
            <pc:docMk/>
            <pc:sldMk cId="2373709030" sldId="285"/>
            <ac:spMk id="4" creationId="{F3ABB914-DFB7-6ABA-1B0D-1FFE8CA8605B}"/>
          </ac:spMkLst>
        </pc:spChg>
        <pc:spChg chg="add del mod">
          <ac:chgData name="Dr Drey" userId="15cd8891cda7bec7" providerId="LiveId" clId="{95690C8E-1259-4A31-A0E5-0D9540904171}" dt="2023-12-14T18:45:14.693" v="974" actId="478"/>
          <ac:spMkLst>
            <pc:docMk/>
            <pc:sldMk cId="2373709030" sldId="285"/>
            <ac:spMk id="7" creationId="{9F59002F-0EA5-1EA5-9D0E-5C6FDEC2C692}"/>
          </ac:spMkLst>
        </pc:spChg>
        <pc:spChg chg="add del mod">
          <ac:chgData name="Dr Drey" userId="15cd8891cda7bec7" providerId="LiveId" clId="{95690C8E-1259-4A31-A0E5-0D9540904171}" dt="2023-12-14T18:46:56.275" v="977" actId="22"/>
          <ac:spMkLst>
            <pc:docMk/>
            <pc:sldMk cId="2373709030" sldId="285"/>
            <ac:spMk id="9" creationId="{C4227E39-FA91-FFB8-FD13-5F9A381E5977}"/>
          </ac:spMkLst>
        </pc:spChg>
        <pc:spChg chg="add del mod">
          <ac:chgData name="Dr Drey" userId="15cd8891cda7bec7" providerId="LiveId" clId="{95690C8E-1259-4A31-A0E5-0D9540904171}" dt="2023-12-14T18:47:09.920" v="979" actId="700"/>
          <ac:spMkLst>
            <pc:docMk/>
            <pc:sldMk cId="2373709030" sldId="285"/>
            <ac:spMk id="13" creationId="{A85ADFE4-7302-233A-07F0-3EE2BB2E4702}"/>
          </ac:spMkLst>
        </pc:spChg>
        <pc:picChg chg="add del mod">
          <ac:chgData name="Dr Drey" userId="15cd8891cda7bec7" providerId="LiveId" clId="{95690C8E-1259-4A31-A0E5-0D9540904171}" dt="2023-12-14T18:45:23.226" v="976" actId="478"/>
          <ac:picMkLst>
            <pc:docMk/>
            <pc:sldMk cId="2373709030" sldId="285"/>
            <ac:picMk id="6" creationId="{4CE90264-6CD6-58F6-4CCB-EC0BA175062D}"/>
          </ac:picMkLst>
        </pc:picChg>
        <pc:picChg chg="add del mod ord">
          <ac:chgData name="Dr Drey" userId="15cd8891cda7bec7" providerId="LiveId" clId="{95690C8E-1259-4A31-A0E5-0D9540904171}" dt="2023-12-14T18:47:00.277" v="978" actId="478"/>
          <ac:picMkLst>
            <pc:docMk/>
            <pc:sldMk cId="2373709030" sldId="285"/>
            <ac:picMk id="11" creationId="{ED715FF3-397D-3AD3-2B85-EE877989682B}"/>
          </ac:picMkLst>
        </pc:picChg>
        <pc:picChg chg="add del mod">
          <ac:chgData name="Dr Drey" userId="15cd8891cda7bec7" providerId="LiveId" clId="{95690C8E-1259-4A31-A0E5-0D9540904171}" dt="2023-12-14T18:48:35.305" v="985" actId="478"/>
          <ac:picMkLst>
            <pc:docMk/>
            <pc:sldMk cId="2373709030" sldId="285"/>
            <ac:picMk id="15" creationId="{9DB0B37D-094B-0674-5080-7295D9F7A160}"/>
          </ac:picMkLst>
        </pc:picChg>
        <pc:picChg chg="add mod">
          <ac:chgData name="Dr Drey" userId="15cd8891cda7bec7" providerId="LiveId" clId="{95690C8E-1259-4A31-A0E5-0D9540904171}" dt="2023-12-14T18:49:08.084" v="990" actId="1076"/>
          <ac:picMkLst>
            <pc:docMk/>
            <pc:sldMk cId="2373709030" sldId="285"/>
            <ac:picMk id="17" creationId="{FA904A9A-F95C-0C6E-5CF5-7F5B3DCC3314}"/>
          </ac:picMkLst>
        </pc:picChg>
      </pc:sldChg>
      <pc:sldChg chg="addSp delSp modSp mod modClrScheme chgLayout">
        <pc:chgData name="Dr Drey" userId="15cd8891cda7bec7" providerId="LiveId" clId="{95690C8E-1259-4A31-A0E5-0D9540904171}" dt="2023-12-14T21:17:04.119" v="2451" actId="120"/>
        <pc:sldMkLst>
          <pc:docMk/>
          <pc:sldMk cId="3552590468" sldId="286"/>
        </pc:sldMkLst>
        <pc:spChg chg="mod ord">
          <ac:chgData name="Dr Drey" userId="15cd8891cda7bec7" providerId="LiveId" clId="{95690C8E-1259-4A31-A0E5-0D9540904171}" dt="2023-12-14T21:17:04.119" v="2451" actId="120"/>
          <ac:spMkLst>
            <pc:docMk/>
            <pc:sldMk cId="3552590468" sldId="286"/>
            <ac:spMk id="2" creationId="{DF823213-9D5A-88CF-5D1B-8FBEFCA4D1AB}"/>
          </ac:spMkLst>
        </pc:spChg>
        <pc:spChg chg="del mod ord">
          <ac:chgData name="Dr Drey" userId="15cd8891cda7bec7" providerId="LiveId" clId="{95690C8E-1259-4A31-A0E5-0D9540904171}" dt="2023-12-14T21:06:03.942" v="2397" actId="700"/>
          <ac:spMkLst>
            <pc:docMk/>
            <pc:sldMk cId="3552590468" sldId="286"/>
            <ac:spMk id="3" creationId="{3009F698-B649-3299-6F96-734C95F48941}"/>
          </ac:spMkLst>
        </pc:spChg>
        <pc:spChg chg="mod ord">
          <ac:chgData name="Dr Drey" userId="15cd8891cda7bec7" providerId="LiveId" clId="{95690C8E-1259-4A31-A0E5-0D9540904171}" dt="2023-12-14T21:07:23.479" v="2405" actId="2710"/>
          <ac:spMkLst>
            <pc:docMk/>
            <pc:sldMk cId="3552590468" sldId="286"/>
            <ac:spMk id="4" creationId="{834E99CD-AC31-18C4-D901-3115A913F835}"/>
          </ac:spMkLst>
        </pc:spChg>
        <pc:spChg chg="add del mod ord">
          <ac:chgData name="Dr Drey" userId="15cd8891cda7bec7" providerId="LiveId" clId="{95690C8E-1259-4A31-A0E5-0D9540904171}" dt="2023-12-14T21:06:11.047" v="2399" actId="700"/>
          <ac:spMkLst>
            <pc:docMk/>
            <pc:sldMk cId="3552590468" sldId="286"/>
            <ac:spMk id="5" creationId="{923AA014-A941-55F2-3659-FEA6BC9D6A92}"/>
          </ac:spMkLst>
        </pc:spChg>
        <pc:spChg chg="add del mod ord">
          <ac:chgData name="Dr Drey" userId="15cd8891cda7bec7" providerId="LiveId" clId="{95690C8E-1259-4A31-A0E5-0D9540904171}" dt="2023-12-14T21:06:11.047" v="2399" actId="700"/>
          <ac:spMkLst>
            <pc:docMk/>
            <pc:sldMk cId="3552590468" sldId="286"/>
            <ac:spMk id="6" creationId="{954F3924-BBD2-CFED-1144-D1B9FA2AC4E7}"/>
          </ac:spMkLst>
        </pc:spChg>
        <pc:spChg chg="add del mod ord">
          <ac:chgData name="Dr Drey" userId="15cd8891cda7bec7" providerId="LiveId" clId="{95690C8E-1259-4A31-A0E5-0D9540904171}" dt="2023-12-14T21:06:11.047" v="2399" actId="700"/>
          <ac:spMkLst>
            <pc:docMk/>
            <pc:sldMk cId="3552590468" sldId="286"/>
            <ac:spMk id="7" creationId="{B19147C3-6417-40A8-5ACC-0F3CD471E83A}"/>
          </ac:spMkLst>
        </pc:spChg>
        <pc:spChg chg="add del mod ord">
          <ac:chgData name="Dr Drey" userId="15cd8891cda7bec7" providerId="LiveId" clId="{95690C8E-1259-4A31-A0E5-0D9540904171}" dt="2023-12-14T21:09:12.722" v="2406" actId="478"/>
          <ac:spMkLst>
            <pc:docMk/>
            <pc:sldMk cId="3552590468" sldId="286"/>
            <ac:spMk id="8" creationId="{34FCD195-5BD1-D71E-F176-F4F78E91D2BC}"/>
          </ac:spMkLst>
        </pc:spChg>
        <pc:spChg chg="add mod">
          <ac:chgData name="Dr Drey" userId="15cd8891cda7bec7" providerId="LiveId" clId="{95690C8E-1259-4A31-A0E5-0D9540904171}" dt="2023-12-14T21:11:02.997" v="2416" actId="207"/>
          <ac:spMkLst>
            <pc:docMk/>
            <pc:sldMk cId="3552590468" sldId="286"/>
            <ac:spMk id="11" creationId="{3A99281C-7E30-4CBF-C75F-1468E4A1442E}"/>
          </ac:spMkLst>
        </pc:spChg>
        <pc:spChg chg="add mod">
          <ac:chgData name="Dr Drey" userId="15cd8891cda7bec7" providerId="LiveId" clId="{95690C8E-1259-4A31-A0E5-0D9540904171}" dt="2023-12-14T21:15:19.266" v="2440" actId="13822"/>
          <ac:spMkLst>
            <pc:docMk/>
            <pc:sldMk cId="3552590468" sldId="286"/>
            <ac:spMk id="16" creationId="{EC8CF452-0061-713D-C3E4-8212474AF11F}"/>
          </ac:spMkLst>
        </pc:spChg>
        <pc:spChg chg="add mod">
          <ac:chgData name="Dr Drey" userId="15cd8891cda7bec7" providerId="LiveId" clId="{95690C8E-1259-4A31-A0E5-0D9540904171}" dt="2023-12-14T21:15:45.461" v="2446" actId="1076"/>
          <ac:spMkLst>
            <pc:docMk/>
            <pc:sldMk cId="3552590468" sldId="286"/>
            <ac:spMk id="17" creationId="{FDCC09A0-0598-DCD7-76CB-4CBE2CC4AFA2}"/>
          </ac:spMkLst>
        </pc:spChg>
        <pc:picChg chg="add mod">
          <ac:chgData name="Dr Drey" userId="15cd8891cda7bec7" providerId="LiveId" clId="{95690C8E-1259-4A31-A0E5-0D9540904171}" dt="2023-12-14T21:10:38.812" v="2413" actId="14100"/>
          <ac:picMkLst>
            <pc:docMk/>
            <pc:sldMk cId="3552590468" sldId="286"/>
            <ac:picMk id="10" creationId="{DFD76AA4-5287-0E9D-9288-E0783AB047CC}"/>
          </ac:picMkLst>
        </pc:picChg>
        <pc:picChg chg="add mod">
          <ac:chgData name="Dr Drey" userId="15cd8891cda7bec7" providerId="LiveId" clId="{95690C8E-1259-4A31-A0E5-0D9540904171}" dt="2023-12-14T21:14:40.188" v="2436" actId="1076"/>
          <ac:picMkLst>
            <pc:docMk/>
            <pc:sldMk cId="3552590468" sldId="286"/>
            <ac:picMk id="13" creationId="{9A5E72C9-EBE0-521E-7764-74A2A3D64E29}"/>
          </ac:picMkLst>
        </pc:picChg>
        <pc:picChg chg="add mod">
          <ac:chgData name="Dr Drey" userId="15cd8891cda7bec7" providerId="LiveId" clId="{95690C8E-1259-4A31-A0E5-0D9540904171}" dt="2023-12-14T21:14:32.442" v="2434" actId="1076"/>
          <ac:picMkLst>
            <pc:docMk/>
            <pc:sldMk cId="3552590468" sldId="286"/>
            <ac:picMk id="15" creationId="{E561F4B5-8E0D-87AA-9665-45663A7DDF06}"/>
          </ac:picMkLst>
        </pc:picChg>
      </pc:sldChg>
      <pc:sldChg chg="addSp delSp modSp mod modClrScheme chgLayout">
        <pc:chgData name="Dr Drey" userId="15cd8891cda7bec7" providerId="LiveId" clId="{95690C8E-1259-4A31-A0E5-0D9540904171}" dt="2023-12-14T23:29:13.020" v="3258" actId="20577"/>
        <pc:sldMkLst>
          <pc:docMk/>
          <pc:sldMk cId="4275936174" sldId="287"/>
        </pc:sldMkLst>
        <pc:spChg chg="mod ord">
          <ac:chgData name="Dr Drey" userId="15cd8891cda7bec7" providerId="LiveId" clId="{95690C8E-1259-4A31-A0E5-0D9540904171}" dt="2023-12-14T23:22:16.902" v="3218" actId="1076"/>
          <ac:spMkLst>
            <pc:docMk/>
            <pc:sldMk cId="4275936174" sldId="287"/>
            <ac:spMk id="2" creationId="{C6D80C73-5504-F022-A870-34924BD23D3C}"/>
          </ac:spMkLst>
        </pc:spChg>
        <pc:spChg chg="del">
          <ac:chgData name="Dr Drey" userId="15cd8891cda7bec7" providerId="LiveId" clId="{95690C8E-1259-4A31-A0E5-0D9540904171}" dt="2023-12-14T23:21:41.827" v="3215" actId="931"/>
          <ac:spMkLst>
            <pc:docMk/>
            <pc:sldMk cId="4275936174" sldId="287"/>
            <ac:spMk id="3" creationId="{999EC503-F0B6-DF86-13CF-EC7690292BCA}"/>
          </ac:spMkLst>
        </pc:spChg>
        <pc:spChg chg="mod ord">
          <ac:chgData name="Dr Drey" userId="15cd8891cda7bec7" providerId="LiveId" clId="{95690C8E-1259-4A31-A0E5-0D9540904171}" dt="2023-12-14T23:29:13.020" v="3258" actId="20577"/>
          <ac:spMkLst>
            <pc:docMk/>
            <pc:sldMk cId="4275936174" sldId="287"/>
            <ac:spMk id="4" creationId="{5CC5C877-7404-D8D4-6845-79E7B5591473}"/>
          </ac:spMkLst>
        </pc:spChg>
        <pc:spChg chg="add del mod">
          <ac:chgData name="Dr Drey" userId="15cd8891cda7bec7" providerId="LiveId" clId="{95690C8E-1259-4A31-A0E5-0D9540904171}" dt="2023-12-14T23:22:12.162" v="3217" actId="700"/>
          <ac:spMkLst>
            <pc:docMk/>
            <pc:sldMk cId="4275936174" sldId="287"/>
            <ac:spMk id="8" creationId="{9DE63A8B-387A-1562-7F9A-8E5ECE243510}"/>
          </ac:spMkLst>
        </pc:spChg>
        <pc:spChg chg="add del mod">
          <ac:chgData name="Dr Drey" userId="15cd8891cda7bec7" providerId="LiveId" clId="{95690C8E-1259-4A31-A0E5-0D9540904171}" dt="2023-12-14T23:25:43.879" v="3226" actId="478"/>
          <ac:spMkLst>
            <pc:docMk/>
            <pc:sldMk cId="4275936174" sldId="287"/>
            <ac:spMk id="13" creationId="{4DD4ABD3-CA1D-23E7-CE07-F33604818FF0}"/>
          </ac:spMkLst>
        </pc:spChg>
        <pc:spChg chg="add del mod">
          <ac:chgData name="Dr Drey" userId="15cd8891cda7bec7" providerId="LiveId" clId="{95690C8E-1259-4A31-A0E5-0D9540904171}" dt="2023-12-14T23:27:00.376" v="3237" actId="478"/>
          <ac:spMkLst>
            <pc:docMk/>
            <pc:sldMk cId="4275936174" sldId="287"/>
            <ac:spMk id="14" creationId="{6D180A38-0477-B0D3-7154-796BDC314875}"/>
          </ac:spMkLst>
        </pc:spChg>
        <pc:spChg chg="add mod">
          <ac:chgData name="Dr Drey" userId="15cd8891cda7bec7" providerId="LiveId" clId="{95690C8E-1259-4A31-A0E5-0D9540904171}" dt="2023-12-14T23:27:29.354" v="3244" actId="13822"/>
          <ac:spMkLst>
            <pc:docMk/>
            <pc:sldMk cId="4275936174" sldId="287"/>
            <ac:spMk id="15" creationId="{19F34664-2AE1-26DA-ED51-BDF07A13180C}"/>
          </ac:spMkLst>
        </pc:spChg>
        <pc:picChg chg="add del mod">
          <ac:chgData name="Dr Drey" userId="15cd8891cda7bec7" providerId="LiveId" clId="{95690C8E-1259-4A31-A0E5-0D9540904171}" dt="2023-12-14T23:21:50.841" v="3216" actId="478"/>
          <ac:picMkLst>
            <pc:docMk/>
            <pc:sldMk cId="4275936174" sldId="287"/>
            <ac:picMk id="6" creationId="{8FE03AC5-E00D-DCE4-DD3D-7062070AC0E1}"/>
          </ac:picMkLst>
        </pc:picChg>
        <pc:picChg chg="add mod">
          <ac:chgData name="Dr Drey" userId="15cd8891cda7bec7" providerId="LiveId" clId="{95690C8E-1259-4A31-A0E5-0D9540904171}" dt="2023-12-14T23:27:12.899" v="3241" actId="14100"/>
          <ac:picMkLst>
            <pc:docMk/>
            <pc:sldMk cId="4275936174" sldId="287"/>
            <ac:picMk id="10" creationId="{0C9BD621-5A50-FAB6-F62A-67D3D4BAF206}"/>
          </ac:picMkLst>
        </pc:picChg>
        <pc:picChg chg="add mod">
          <ac:chgData name="Dr Drey" userId="15cd8891cda7bec7" providerId="LiveId" clId="{95690C8E-1259-4A31-A0E5-0D9540904171}" dt="2023-12-14T23:27:17.742" v="3242" actId="1076"/>
          <ac:picMkLst>
            <pc:docMk/>
            <pc:sldMk cId="4275936174" sldId="287"/>
            <ac:picMk id="12" creationId="{CE95B212-63C1-1742-7D4F-DDCCB2FC86E3}"/>
          </ac:picMkLst>
        </pc:picChg>
      </pc:sldChg>
      <pc:sldChg chg="del">
        <pc:chgData name="Dr Drey" userId="15cd8891cda7bec7" providerId="LiveId" clId="{95690C8E-1259-4A31-A0E5-0D9540904171}" dt="2023-12-14T20:42:05.690" v="2187" actId="47"/>
        <pc:sldMkLst>
          <pc:docMk/>
          <pc:sldMk cId="783099682" sldId="288"/>
        </pc:sldMkLst>
      </pc:sldChg>
      <pc:sldChg chg="addSp modSp new mod">
        <pc:chgData name="Dr Drey" userId="15cd8891cda7bec7" providerId="LiveId" clId="{95690C8E-1259-4A31-A0E5-0D9540904171}" dt="2023-12-14T20:15:23.498" v="1875" actId="20577"/>
        <pc:sldMkLst>
          <pc:docMk/>
          <pc:sldMk cId="575642849" sldId="291"/>
        </pc:sldMkLst>
        <pc:spChg chg="mod">
          <ac:chgData name="Dr Drey" userId="15cd8891cda7bec7" providerId="LiveId" clId="{95690C8E-1259-4A31-A0E5-0D9540904171}" dt="2023-12-14T19:50:03.170" v="1337" actId="207"/>
          <ac:spMkLst>
            <pc:docMk/>
            <pc:sldMk cId="575642849" sldId="291"/>
            <ac:spMk id="2" creationId="{49376F27-B676-D8D2-BD7D-43F60841596D}"/>
          </ac:spMkLst>
        </pc:spChg>
        <pc:spChg chg="mod">
          <ac:chgData name="Dr Drey" userId="15cd8891cda7bec7" providerId="LiveId" clId="{95690C8E-1259-4A31-A0E5-0D9540904171}" dt="2023-12-14T20:15:23.498" v="1875" actId="20577"/>
          <ac:spMkLst>
            <pc:docMk/>
            <pc:sldMk cId="575642849" sldId="291"/>
            <ac:spMk id="3" creationId="{88E23F83-B254-75F7-30C2-E4F2E4E9B40A}"/>
          </ac:spMkLst>
        </pc:spChg>
        <pc:graphicFrameChg chg="add mod modGraphic">
          <ac:chgData name="Dr Drey" userId="15cd8891cda7bec7" providerId="LiveId" clId="{95690C8E-1259-4A31-A0E5-0D9540904171}" dt="2023-12-14T19:41:24.216" v="1321" actId="1076"/>
          <ac:graphicFrameMkLst>
            <pc:docMk/>
            <pc:sldMk cId="575642849" sldId="291"/>
            <ac:graphicFrameMk id="4" creationId="{C69A9C48-1EB7-0DA1-ED19-BAA9050E4515}"/>
          </ac:graphicFrameMkLst>
        </pc:graphicFrameChg>
      </pc:sldChg>
      <pc:sldChg chg="addSp delSp modSp new mod">
        <pc:chgData name="Dr Drey" userId="15cd8891cda7bec7" providerId="LiveId" clId="{95690C8E-1259-4A31-A0E5-0D9540904171}" dt="2023-12-14T23:36:14.551" v="3324" actId="20577"/>
        <pc:sldMkLst>
          <pc:docMk/>
          <pc:sldMk cId="260443188" sldId="292"/>
        </pc:sldMkLst>
        <pc:spChg chg="mod">
          <ac:chgData name="Dr Drey" userId="15cd8891cda7bec7" providerId="LiveId" clId="{95690C8E-1259-4A31-A0E5-0D9540904171}" dt="2023-12-14T20:16:23.499" v="1885" actId="1076"/>
          <ac:spMkLst>
            <pc:docMk/>
            <pc:sldMk cId="260443188" sldId="292"/>
            <ac:spMk id="2" creationId="{EB85F98C-A3E3-218C-D4C3-1D1FC83EAB58}"/>
          </ac:spMkLst>
        </pc:spChg>
        <pc:spChg chg="mod">
          <ac:chgData name="Dr Drey" userId="15cd8891cda7bec7" providerId="LiveId" clId="{95690C8E-1259-4A31-A0E5-0D9540904171}" dt="2023-12-14T23:36:14.551" v="3324" actId="20577"/>
          <ac:spMkLst>
            <pc:docMk/>
            <pc:sldMk cId="260443188" sldId="292"/>
            <ac:spMk id="3" creationId="{255ED526-08EE-8B52-0282-F30E573AE3CD}"/>
          </ac:spMkLst>
        </pc:spChg>
        <pc:spChg chg="add mod">
          <ac:chgData name="Dr Drey" userId="15cd8891cda7bec7" providerId="LiveId" clId="{95690C8E-1259-4A31-A0E5-0D9540904171}" dt="2023-12-14T21:04:41.358" v="2390" actId="1076"/>
          <ac:spMkLst>
            <pc:docMk/>
            <pc:sldMk cId="260443188" sldId="292"/>
            <ac:spMk id="7" creationId="{D7EFB486-DFF8-3F1B-FD2A-4A360A75A1FF}"/>
          </ac:spMkLst>
        </pc:spChg>
        <pc:graphicFrameChg chg="add mod">
          <ac:chgData name="Dr Drey" userId="15cd8891cda7bec7" providerId="LiveId" clId="{95690C8E-1259-4A31-A0E5-0D9540904171}" dt="2023-12-14T20:18:22.531" v="1893"/>
          <ac:graphicFrameMkLst>
            <pc:docMk/>
            <pc:sldMk cId="260443188" sldId="292"/>
            <ac:graphicFrameMk id="4" creationId="{267E7DB7-6B2D-2EFF-3949-CCAB6E533751}"/>
          </ac:graphicFrameMkLst>
        </pc:graphicFrameChg>
        <pc:picChg chg="add del mod">
          <ac:chgData name="Dr Drey" userId="15cd8891cda7bec7" providerId="LiveId" clId="{95690C8E-1259-4A31-A0E5-0D9540904171}" dt="2023-12-14T21:04:10.440" v="2385" actId="478"/>
          <ac:picMkLst>
            <pc:docMk/>
            <pc:sldMk cId="260443188" sldId="292"/>
            <ac:picMk id="6" creationId="{BBFE0829-9077-9F7A-03EB-D09D516EC634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C2F66EED-74C3-4F36-A1D4-8AFCBB009938}">
      <dgm:prSet custT="1"/>
      <dgm:spPr/>
      <dgm:t>
        <a:bodyPr anchor="ctr"/>
        <a:lstStyle/>
        <a:p>
          <a:pPr>
            <a:lnSpc>
              <a:spcPct val="100000"/>
            </a:lnSpc>
          </a:pPr>
          <a:r>
            <a:rPr lang="en-US" sz="2400" b="0" i="0" dirty="0"/>
            <a:t>Goal: to improve  bank's loan approval process and reduce  current 20% default rate</a:t>
          </a:r>
          <a:endParaRPr lang="en-US" sz="2400" dirty="0"/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B4C55E9F-B5C0-4AD1-919B-D2D83AC9CD40}">
      <dgm:prSet custT="1"/>
      <dgm:spPr/>
      <dgm:t>
        <a:bodyPr anchor="ctr"/>
        <a:lstStyle/>
        <a:p>
          <a:pPr algn="ctr">
            <a:lnSpc>
              <a:spcPct val="100000"/>
            </a:lnSpc>
          </a:pPr>
          <a:endParaRPr lang="en-US" sz="2400" b="0" i="0" dirty="0"/>
        </a:p>
        <a:p>
          <a:pPr algn="ctr">
            <a:lnSpc>
              <a:spcPct val="100000"/>
            </a:lnSpc>
          </a:pPr>
          <a:r>
            <a:rPr lang="en-US" sz="2400" b="0" i="0" dirty="0"/>
            <a:t>Data science and machine learning models used to construct a predictive credit scoring model</a:t>
          </a:r>
          <a:endParaRPr lang="en-US" sz="2400" dirty="0"/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 dirty="0"/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dirty="0"/>
            <a:t>Random Forest Classifier with Hyperparameter Tuning</a:t>
          </a:r>
          <a:endParaRPr lang="en-US" sz="2400" dirty="0"/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 dirty="0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 dirty="0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 custScaleX="237860" custScaleY="204649" custLinFactX="400000" custLinFactNeighborX="422835" custLinFactNeighborY="-7630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</dgm:spPr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 custScaleX="132035" custScaleY="294238" custLinFactNeighborX="1704" custLinFactNeighborY="-258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 custScaleX="241206" custScaleY="178520" custLinFactNeighborX="-15427" custLinFactNeighborY="-6214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noFill/>
        </a:ln>
      </dgm:spPr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 custAng="0" custScaleX="126492" custScaleY="307887" custLinFactNeighborX="-1192" custLinFactNeighborY="-5481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 custScaleX="157843" custScaleY="153306" custLinFactX="-400000" custLinFactNeighborX="-412351" custLinFactNeighborY="-9517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 custScaleX="125089" custScaleY="192943" custLinFactNeighborX="-2813" custLinFactNeighborY="23238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8497392" y="0"/>
          <a:ext cx="2260915" cy="19452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48718" y="2270007"/>
          <a:ext cx="2715781" cy="40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2600" kern="1200" dirty="0"/>
        </a:p>
      </dsp:txBody>
      <dsp:txXfrm>
        <a:off x="448718" y="2270007"/>
        <a:ext cx="2715781" cy="407367"/>
      </dsp:txXfrm>
    </dsp:sp>
    <dsp:sp modelId="{DD091D0A-5A25-4241-91F3-18D32B0BDD4F}">
      <dsp:nvSpPr>
        <dsp:cNvPr id="0" name=""/>
        <dsp:cNvSpPr/>
      </dsp:nvSpPr>
      <dsp:spPr>
        <a:xfrm>
          <a:off x="59995" y="1897540"/>
          <a:ext cx="3585782" cy="2360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Goal: to improve  bank's loan approval process and reduce  current 20% default rate</a:t>
          </a:r>
          <a:endParaRPr lang="en-US" sz="2400" kern="1200" dirty="0"/>
        </a:p>
      </dsp:txBody>
      <dsp:txXfrm>
        <a:off x="59995" y="1897540"/>
        <a:ext cx="3585782" cy="2360211"/>
      </dsp:txXfrm>
    </dsp:sp>
    <dsp:sp modelId="{210823F6-AC1A-46E3-9D99-A319DF497539}">
      <dsp:nvSpPr>
        <dsp:cNvPr id="0" name=""/>
        <dsp:cNvSpPr/>
      </dsp:nvSpPr>
      <dsp:spPr>
        <a:xfrm>
          <a:off x="4499388" y="169329"/>
          <a:ext cx="2292719" cy="169687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4434494" y="2180545"/>
          <a:ext cx="2715781" cy="40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2600" kern="1200" dirty="0"/>
        </a:p>
      </dsp:txBody>
      <dsp:txXfrm>
        <a:off x="4434494" y="2180545"/>
        <a:ext cx="2715781" cy="407367"/>
      </dsp:txXfrm>
    </dsp:sp>
    <dsp:sp modelId="{7CD40649-A74C-4AD8-B9D0-2573A1955C91}">
      <dsp:nvSpPr>
        <dsp:cNvPr id="0" name=""/>
        <dsp:cNvSpPr/>
      </dsp:nvSpPr>
      <dsp:spPr>
        <a:xfrm>
          <a:off x="4042390" y="1730114"/>
          <a:ext cx="3435246" cy="2469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b="0" i="0" kern="1200" dirty="0"/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Data science and machine learning models used to construct a predictive credit scoring model</a:t>
          </a:r>
          <a:endParaRPr lang="en-US" sz="2400" kern="1200" dirty="0"/>
        </a:p>
      </dsp:txBody>
      <dsp:txXfrm>
        <a:off x="4042390" y="1730114"/>
        <a:ext cx="3435246" cy="2469696"/>
      </dsp:txXfrm>
    </dsp:sp>
    <dsp:sp modelId="{B0A3ABD2-C471-4A21-8AEF-3843C86919E1}">
      <dsp:nvSpPr>
        <dsp:cNvPr id="0" name=""/>
        <dsp:cNvSpPr/>
      </dsp:nvSpPr>
      <dsp:spPr>
        <a:xfrm>
          <a:off x="1212087" y="145754"/>
          <a:ext cx="1500334" cy="14572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8325951" y="2351133"/>
          <a:ext cx="2715781" cy="40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2600" kern="1200" dirty="0"/>
        </a:p>
      </dsp:txBody>
      <dsp:txXfrm>
        <a:off x="8325951" y="2351133"/>
        <a:ext cx="2715781" cy="407367"/>
      </dsp:txXfrm>
    </dsp:sp>
    <dsp:sp modelId="{6418EBED-F111-425B-8EE2-06B8B2297A68}">
      <dsp:nvSpPr>
        <dsp:cNvPr id="0" name=""/>
        <dsp:cNvSpPr/>
      </dsp:nvSpPr>
      <dsp:spPr>
        <a:xfrm>
          <a:off x="7908875" y="2592077"/>
          <a:ext cx="3397144" cy="1547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Random Forest Classifier with Hyperparameter Tuning</a:t>
          </a:r>
          <a:endParaRPr lang="en-US" sz="2400" kern="1200" dirty="0"/>
        </a:p>
      </dsp:txBody>
      <dsp:txXfrm>
        <a:off x="7908875" y="2592077"/>
        <a:ext cx="3397144" cy="1547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amoneyblogger.com/finance-blog/5-money-saving-tips-that-actually-work/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scherlund.blogspot.com/2017/03/what-is-best-way-to-learn-machine.html" TargetMode="Externa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oto.wuestenigel.com/money-bag-with-profit-text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59937401@N07/5930043516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picciano.commons.gc.cuny.edu/2018/12/27/artificial-intelligence-and-machine-learning-take-a-step-forward-with-deep-minds-alphazero/" TargetMode="Externa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station.com/artwork/14zyaK" TargetMode="External"/><Relationship Id="rId7" Type="http://schemas.openxmlformats.org/officeDocument/2006/relationships/hyperlink" Target="https://www.fity.club/lists/suggestions/process-monitor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hyperlink" Target="https://www.techupdatesdaily.com/what-is-machine-learning/" TargetMode="Externa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7308" y="1420485"/>
            <a:ext cx="4100418" cy="2838248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Loan Default Prediction</a:t>
            </a:r>
            <a:br>
              <a:rPr lang="en-US" sz="4000" dirty="0"/>
            </a:br>
            <a:r>
              <a:rPr lang="en-US" sz="4000" dirty="0"/>
              <a:t> </a:t>
            </a:r>
            <a:br>
              <a:rPr lang="en-US" sz="4000" dirty="0"/>
            </a:br>
            <a:r>
              <a:rPr lang="en-US" sz="2800" b="1" dirty="0"/>
              <a:t>Capstone Project</a:t>
            </a:r>
            <a:endParaRPr lang="en-US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3799" y="4543079"/>
            <a:ext cx="3669904" cy="837409"/>
          </a:xfrm>
        </p:spPr>
        <p:txBody>
          <a:bodyPr>
            <a:normAutofit/>
          </a:bodyPr>
          <a:lstStyle/>
          <a:p>
            <a:pPr algn="l"/>
            <a:r>
              <a:rPr lang="en-US" sz="1600" dirty="0">
                <a:solidFill>
                  <a:srgbClr val="5792BA"/>
                </a:solidFill>
              </a:rPr>
              <a:t>Practical Data Science/Classification</a:t>
            </a:r>
          </a:p>
          <a:p>
            <a:pPr algn="l"/>
            <a:r>
              <a:rPr lang="en-US" sz="1600" dirty="0">
                <a:solidFill>
                  <a:srgbClr val="5792BA"/>
                </a:solidFill>
              </a:rPr>
              <a:t>Presenter: </a:t>
            </a:r>
            <a:r>
              <a:rPr lang="en-US" sz="1600" dirty="0"/>
              <a:t>Andrey Drozdov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80C73-5504-F022-A870-34924BD2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29" y="166687"/>
            <a:ext cx="10353762" cy="1257300"/>
          </a:xfrm>
        </p:spPr>
        <p:txBody>
          <a:bodyPr anchor="t"/>
          <a:lstStyle/>
          <a:p>
            <a:pPr algn="l"/>
            <a:r>
              <a:rPr lang="en-US" sz="4000" b="1" dirty="0">
                <a:latin typeface="Arial Black" panose="020B0A04020102020204" pitchFamily="34" charset="0"/>
              </a:rPr>
              <a:t>Solution implementation benefits</a:t>
            </a:r>
            <a:br>
              <a:rPr lang="en-US" sz="4000" b="1" dirty="0">
                <a:latin typeface="Arial Black" panose="020B0A04020102020204" pitchFamily="34" charset="0"/>
              </a:rPr>
            </a:br>
            <a:endParaRPr lang="en-US" sz="4000" b="1" dirty="0">
              <a:latin typeface="Arial Black" panose="020B0A040201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5C877-7404-D8D4-6845-79E7B559147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62467" y="1016000"/>
            <a:ext cx="6732588" cy="5097463"/>
          </a:xfrm>
        </p:spPr>
        <p:txBody>
          <a:bodyPr>
            <a:normAutofit/>
          </a:bodyPr>
          <a:lstStyle/>
          <a:p>
            <a:pPr marL="342900" indent="-342900" algn="l">
              <a:buSzPct val="100000"/>
              <a:buFont typeface="+mj-lt"/>
              <a:buAutoNum type="arabicPeriod"/>
            </a:pPr>
            <a:r>
              <a:rPr lang="en-US" sz="2000" dirty="0"/>
              <a:t>Random Forest Tuned: </a:t>
            </a:r>
          </a:p>
          <a:p>
            <a:pPr marL="742950" lvl="1" indent="-285750"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Easy to interpret = reduced regulatory risk </a:t>
            </a:r>
          </a:p>
          <a:p>
            <a:pPr marL="742950" lvl="1" indent="-285750"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Model enables the identification of predicted variables</a:t>
            </a:r>
          </a:p>
          <a:p>
            <a:pPr marL="742950" lvl="1" indent="-285750"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Resilience to outliers, non-linearity, and multicollinearity = no biased impact to loan decision</a:t>
            </a:r>
          </a:p>
          <a:p>
            <a:pPr marL="742950" lvl="1" indent="-285750"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High accuracy and precision scores insures better identification of customers that would pay loans back</a:t>
            </a:r>
          </a:p>
          <a:p>
            <a:pPr marL="742950" lvl="1" indent="-285750"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Decreased loan repurchase/default = increased profitability for the bank</a:t>
            </a:r>
          </a:p>
          <a:p>
            <a:pPr marL="742950" lvl="1" indent="-285750"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Streamlined and improved loan approval process</a:t>
            </a:r>
          </a:p>
          <a:p>
            <a:pPr lvl="1">
              <a:buSzPct val="100000"/>
            </a:pPr>
            <a:endParaRPr lang="en-US" sz="1600" dirty="0"/>
          </a:p>
          <a:p>
            <a:pPr marL="36900" indent="0" algn="l">
              <a:buSzPct val="100000"/>
              <a:buNone/>
            </a:pPr>
            <a:r>
              <a:rPr lang="en-US" sz="2000" dirty="0"/>
              <a:t>2. Implement hard stops for missing data</a:t>
            </a:r>
          </a:p>
          <a:p>
            <a:pPr marL="742950" lvl="1" indent="-285750">
              <a:buSzPct val="100000"/>
              <a:buFont typeface="Arial" panose="020B0604020202020204" pitchFamily="34" charset="0"/>
              <a:buChar char="•"/>
            </a:pPr>
            <a:r>
              <a:rPr lang="en-US" sz="1600" dirty="0"/>
              <a:t>Complete data Improves model output</a:t>
            </a:r>
          </a:p>
          <a:p>
            <a:pPr marL="342900" indent="-342900" algn="l">
              <a:buSzPct val="100000"/>
              <a:buFont typeface="+mj-lt"/>
              <a:buAutoNum type="arabicPeriod" startAt="3"/>
            </a:pP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9BD621-5A50-FAB6-F62A-67D3D4BAF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12667" y="4679745"/>
            <a:ext cx="3716866" cy="20115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95B212-63C1-1742-7D4F-DDCCB2FC86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12667" y="976900"/>
            <a:ext cx="3556000" cy="2366962"/>
          </a:xfrm>
          <a:prstGeom prst="rect">
            <a:avLst/>
          </a:prstGeom>
        </p:spPr>
      </p:pic>
      <p:sp>
        <p:nvSpPr>
          <p:cNvPr id="15" name="Arrow: Striped Right 14">
            <a:extLst>
              <a:ext uri="{FF2B5EF4-FFF2-40B4-BE49-F238E27FC236}">
                <a16:creationId xmlns:a16="http://schemas.microsoft.com/office/drawing/2014/main" id="{19F34664-2AE1-26DA-ED51-BDF07A13180C}"/>
              </a:ext>
            </a:extLst>
          </p:cNvPr>
          <p:cNvSpPr/>
          <p:nvPr/>
        </p:nvSpPr>
        <p:spPr>
          <a:xfrm rot="5400000">
            <a:off x="9262649" y="3469407"/>
            <a:ext cx="1093028" cy="1084792"/>
          </a:xfrm>
          <a:prstGeom prst="striped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36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3150E-B8A9-F4A5-BC51-4A2871FF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194" y="1066800"/>
            <a:ext cx="10353763" cy="2511835"/>
          </a:xfrm>
        </p:spPr>
        <p:txBody>
          <a:bodyPr>
            <a:normAutofit/>
          </a:bodyPr>
          <a:lstStyle/>
          <a:p>
            <a:r>
              <a:rPr lang="en-US" sz="5400" b="1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844524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3150E-B8A9-F4A5-BC51-4A2871FF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194" y="1066800"/>
            <a:ext cx="10353763" cy="2511835"/>
          </a:xfrm>
        </p:spPr>
        <p:txBody>
          <a:bodyPr>
            <a:normAutofit/>
          </a:bodyPr>
          <a:lstStyle/>
          <a:p>
            <a:r>
              <a:rPr lang="en-US" sz="54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31277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4DA72-25FA-24B9-386C-6CEF82FD1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67" y="491066"/>
            <a:ext cx="5707899" cy="737460"/>
          </a:xfrm>
        </p:spPr>
        <p:txBody>
          <a:bodyPr/>
          <a:lstStyle/>
          <a:p>
            <a:pPr algn="l"/>
            <a:r>
              <a:rPr lang="en-US" dirty="0"/>
              <a:t>Agenda 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06A3F43-4473-9669-89DB-915D1263165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011" r="27011"/>
          <a:stretch>
            <a:fillRect/>
          </a:stretch>
        </p:blipFill>
        <p:spPr>
          <a:xfrm>
            <a:off x="7340600" y="712902"/>
            <a:ext cx="3513665" cy="505324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62FD6-2266-CD1B-848C-CA3AF8B39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4009" y="1482329"/>
            <a:ext cx="5969000" cy="3475567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Key takeaways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Overview of the problem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Approach for the solution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Key findings &amp; insights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Recommendations &amp; next steps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Solution implementation benefits</a:t>
            </a:r>
          </a:p>
        </p:txBody>
      </p:sp>
    </p:spTree>
    <p:extLst>
      <p:ext uri="{BB962C8B-B14F-4D97-AF65-F5344CB8AC3E}">
        <p14:creationId xmlns:p14="http://schemas.microsoft.com/office/powerpoint/2010/main" val="2775979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15900"/>
            <a:ext cx="10353762" cy="1257300"/>
          </a:xfrm>
        </p:spPr>
        <p:txBody>
          <a:bodyPr>
            <a:normAutofit/>
          </a:bodyPr>
          <a:lstStyle/>
          <a:p>
            <a:r>
              <a:rPr lang="en-US" sz="6000" b="1" dirty="0"/>
              <a:t>Key takeaways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5169094"/>
              </p:ext>
            </p:extLst>
          </p:nvPr>
        </p:nvGraphicFramePr>
        <p:xfrm>
          <a:off x="237067" y="1473200"/>
          <a:ext cx="11396133" cy="500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ABFC2-5E42-4192-9CA6-5BBAE9B51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22249"/>
            <a:ext cx="10353762" cy="970450"/>
          </a:xfrm>
        </p:spPr>
        <p:txBody>
          <a:bodyPr>
            <a:normAutofit/>
          </a:bodyPr>
          <a:lstStyle/>
          <a:p>
            <a:r>
              <a:rPr lang="en-US" sz="5400" b="1" dirty="0"/>
              <a:t>Overview of the problem </a:t>
            </a:r>
            <a:endParaRPr lang="en-US" sz="48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F88CF4-A0EA-419D-0588-7FE741B1C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3890" y="2268443"/>
            <a:ext cx="4764764" cy="3043533"/>
          </a:xfrm>
        </p:spPr>
        <p:txBody>
          <a:bodyPr>
            <a:normAutofit/>
          </a:bodyPr>
          <a:lstStyle/>
          <a:p>
            <a:r>
              <a:rPr lang="en-US" sz="2000" dirty="0"/>
              <a:t>Home Equity approval process is too cumbersome </a:t>
            </a:r>
          </a:p>
          <a:p>
            <a:r>
              <a:rPr lang="en-US" sz="2000" dirty="0"/>
              <a:t>Regulatory risk is high = current model is prone to biases </a:t>
            </a:r>
          </a:p>
          <a:p>
            <a:r>
              <a:rPr lang="en-US" sz="2000" dirty="0"/>
              <a:t>5,960 applicants with 13 unique data points analyzed </a:t>
            </a:r>
          </a:p>
          <a:p>
            <a:r>
              <a:rPr lang="en-US" sz="2000" dirty="0"/>
              <a:t>20% of loans defaulted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ED743E-BD8A-83BF-92DF-443A6049C1E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3346" y="2232388"/>
            <a:ext cx="4764764" cy="30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89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BAC35-51B1-7FE7-5400-2C7BFF7282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0067" y="-1"/>
            <a:ext cx="6747933" cy="1278467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Arial Black" panose="020B0A04020102020204" pitchFamily="34" charset="0"/>
              </a:rPr>
              <a:t>Approach for the solution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2B298E-6D72-42F7-4A54-374CBB37D7F7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887538"/>
            <a:ext cx="5332413" cy="421640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1" dirty="0"/>
              <a:t>Build classification model: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Predict 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Identify important features for loan approval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Model to be easily interpreted and justify loan denials in compliance with ECOA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Model to reduce default rate to industry standard of 3%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E61C5E0-6EDE-FE34-536E-DAF1A3BE1D9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541" r="5541"/>
          <a:stretch>
            <a:fillRect/>
          </a:stretch>
        </p:blipFill>
        <p:spPr>
          <a:xfrm>
            <a:off x="7610658" y="3776548"/>
            <a:ext cx="3125787" cy="29273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A579D4-98D5-49EB-FE76-E6ED5F75C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80717" y="365338"/>
            <a:ext cx="3212184" cy="1988820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85284F9E-0B5E-9A41-7C58-397C0A6F0C54}"/>
              </a:ext>
            </a:extLst>
          </p:cNvPr>
          <p:cNvSpPr/>
          <p:nvPr/>
        </p:nvSpPr>
        <p:spPr>
          <a:xfrm>
            <a:off x="8716352" y="2412569"/>
            <a:ext cx="914400" cy="1151897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&quot;Not Allowed&quot; Symbol 9">
            <a:extLst>
              <a:ext uri="{FF2B5EF4-FFF2-40B4-BE49-F238E27FC236}">
                <a16:creationId xmlns:a16="http://schemas.microsoft.com/office/drawing/2014/main" id="{530CF567-8269-4357-320E-31CD86E6CFCA}"/>
              </a:ext>
            </a:extLst>
          </p:cNvPr>
          <p:cNvSpPr/>
          <p:nvPr/>
        </p:nvSpPr>
        <p:spPr>
          <a:xfrm>
            <a:off x="7567458" y="3776133"/>
            <a:ext cx="3125441" cy="2927765"/>
          </a:xfrm>
          <a:prstGeom prst="noSmoking">
            <a:avLst>
              <a:gd name="adj" fmla="val 4843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3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47D9B-2B19-DF15-F24F-249BE05789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5067" y="178330"/>
            <a:ext cx="9474200" cy="781050"/>
          </a:xfrm>
        </p:spPr>
        <p:txBody>
          <a:bodyPr/>
          <a:lstStyle/>
          <a:p>
            <a:r>
              <a:rPr lang="en-US" sz="4000" b="1" dirty="0"/>
              <a:t>Key Findings &amp; Insights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ABB914-DFB7-6ABA-1B0D-1FFE8CA8605B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363663"/>
            <a:ext cx="7088188" cy="5121275"/>
          </a:xfrm>
        </p:spPr>
        <p:txBody>
          <a:bodyPr>
            <a:normAutofit/>
          </a:bodyPr>
          <a:lstStyle/>
          <a:p>
            <a:pPr algn="l"/>
            <a:r>
              <a:rPr lang="en-US" sz="1800" b="1" i="0" dirty="0">
                <a:solidFill>
                  <a:schemeClr val="tx1"/>
                </a:solidFill>
                <a:effectLst/>
                <a:latin typeface="Söhne"/>
              </a:rPr>
              <a:t>Dataset Overview:</a:t>
            </a:r>
            <a:endParaRPr lang="en-US" sz="18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Söhne"/>
              </a:rPr>
              <a:t>5,960 applicants' data with 13 values during the approval process.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Söhne"/>
              </a:rPr>
              <a:t>20% default rate (industry standard: 3-5%).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Söhne"/>
              </a:rPr>
              <a:t>DEBTINC has the highest missing values (21%), comparable to the default rate.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Söhne"/>
              </a:rPr>
              <a:t>Lack of DEBTINC data indicates a gap in capturing crucial information for loan approval.</a:t>
            </a:r>
          </a:p>
          <a:p>
            <a:pPr algn="l"/>
            <a:r>
              <a:rPr lang="en-US" sz="1800" b="1" i="0" dirty="0">
                <a:solidFill>
                  <a:schemeClr val="tx1"/>
                </a:solidFill>
                <a:effectLst/>
                <a:latin typeface="Söhne"/>
              </a:rPr>
              <a:t>Loan and Debt Analysis:</a:t>
            </a:r>
            <a:endParaRPr lang="en-US" sz="18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Söhne"/>
              </a:rPr>
              <a:t>Loans range from $1,100 to $89,900, skewed to smaller amounts.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Söhne"/>
              </a:rPr>
              <a:t>DEBTINC ranges from 0.52% to 203%, right-skewed with outliers.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Söhne"/>
              </a:rPr>
              <a:t>Number of delinquent credit lines, major derogatory reports, and loan reasons are varied.</a:t>
            </a:r>
          </a:p>
          <a:p>
            <a:pPr algn="l"/>
            <a:r>
              <a:rPr lang="en-US" sz="1800" b="1" i="0" dirty="0">
                <a:solidFill>
                  <a:schemeClr val="tx1"/>
                </a:solidFill>
                <a:effectLst/>
                <a:latin typeface="Söhne"/>
              </a:rPr>
              <a:t>Bivariate Analysis:</a:t>
            </a:r>
            <a:endParaRPr lang="en-US" sz="18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Söhne"/>
              </a:rPr>
              <a:t>No significant differences in loan amounts, mortgage due, collateral value, or job tenure between defaulters and non-defaulters.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Söhne"/>
              </a:rPr>
              <a:t>Slightly higher default proportion for home improvement loan applicants.</a:t>
            </a:r>
          </a:p>
          <a:p>
            <a:pPr algn="l"/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904A9A-F95C-0C6E-5CF5-7F5B3DCC3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663" y="1392122"/>
            <a:ext cx="3555603" cy="407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09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6F27-B676-D8D2-BD7D-43F60841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65100"/>
            <a:ext cx="10353762" cy="948265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Key Findings &amp; Insights: </a:t>
            </a:r>
            <a:r>
              <a:rPr lang="en-US" sz="31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Model Evaluation</a:t>
            </a:r>
            <a:r>
              <a:rPr lang="en-US" sz="53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23F83-B254-75F7-30C2-E4F2E4E9B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270000"/>
            <a:ext cx="11514666" cy="5211232"/>
          </a:xfrm>
        </p:spPr>
        <p:txBody>
          <a:bodyPr>
            <a:normAutofit/>
          </a:bodyPr>
          <a:lstStyle/>
          <a:p>
            <a:pPr marL="494100" indent="-457200">
              <a:buSzPct val="100000"/>
              <a:buFont typeface="+mj-lt"/>
              <a:buAutoNum type="arabicPeriod"/>
            </a:pPr>
            <a:r>
              <a:rPr lang="en-US" sz="2000" b="1" dirty="0"/>
              <a:t>Logistic Regression: </a:t>
            </a:r>
            <a:r>
              <a:rPr lang="en-US" sz="1800" dirty="0"/>
              <a:t>1. not capable to predict loan defaults = 4% to 5% correctly </a:t>
            </a:r>
            <a:r>
              <a:rPr lang="en-US" sz="1800" dirty="0" err="1"/>
              <a:t>id’d</a:t>
            </a:r>
            <a:endParaRPr lang="en-US" sz="1800" dirty="0"/>
          </a:p>
          <a:p>
            <a:pPr marL="450000" lvl="1" indent="0">
              <a:buNone/>
            </a:pPr>
            <a:r>
              <a:rPr lang="en-US" sz="1800" dirty="0"/>
              <a:t>                                        2. Important features: DEBTINC, DELINQ, CLNO, NINQ, DEROG </a:t>
            </a:r>
          </a:p>
          <a:p>
            <a:pPr marL="450000" lvl="1" indent="0">
              <a:buNone/>
            </a:pPr>
            <a:endParaRPr lang="en-US" sz="1000" dirty="0"/>
          </a:p>
          <a:p>
            <a:pPr marL="494100" indent="-457200">
              <a:buSzPct val="100000"/>
              <a:buFont typeface="+mj-lt"/>
              <a:buAutoNum type="arabicPeriod"/>
            </a:pPr>
            <a:r>
              <a:rPr lang="en-US" sz="2000" b="1" dirty="0"/>
              <a:t>Decision Tree:  </a:t>
            </a:r>
            <a:r>
              <a:rPr lang="en-US" sz="1800" dirty="0"/>
              <a:t>1. 36% of defaulted loans missed (64% recall on test)</a:t>
            </a:r>
          </a:p>
          <a:p>
            <a:pPr marL="36900" indent="0">
              <a:buNone/>
            </a:pPr>
            <a:r>
              <a:rPr lang="en-US" sz="1800" dirty="0"/>
              <a:t>                                    2. Features: </a:t>
            </a:r>
            <a:r>
              <a:rPr lang="en-US" sz="1800" dirty="0">
                <a:solidFill>
                  <a:srgbClr val="FF0000"/>
                </a:solidFill>
              </a:rPr>
              <a:t>Missing</a:t>
            </a:r>
            <a:r>
              <a:rPr lang="en-US" sz="1800" dirty="0"/>
              <a:t> DEBTINC, DEBTINC, CLAGE, LOAN, VALUE</a:t>
            </a:r>
          </a:p>
          <a:p>
            <a:pPr marL="36900" indent="0">
              <a:buNone/>
            </a:pPr>
            <a:endParaRPr lang="en-US" sz="1000" dirty="0"/>
          </a:p>
          <a:p>
            <a:pPr marL="494100" indent="-457200">
              <a:buSzPct val="100000"/>
              <a:buFont typeface="+mj-lt"/>
              <a:buAutoNum type="arabicPeriod" startAt="3"/>
            </a:pPr>
            <a:r>
              <a:rPr lang="en-US" sz="2000" b="1" dirty="0"/>
              <a:t>Decision Tree - Hyperparameter Tuning</a:t>
            </a:r>
            <a:r>
              <a:rPr lang="en-US" sz="2000" dirty="0"/>
              <a:t>: </a:t>
            </a:r>
            <a:r>
              <a:rPr lang="en-US" sz="1800" dirty="0"/>
              <a:t>1. 35% of defaulted loans missed (65% recall)</a:t>
            </a:r>
          </a:p>
          <a:p>
            <a:pPr marL="36900" indent="0">
              <a:buNone/>
            </a:pPr>
            <a:r>
              <a:rPr lang="en-US" sz="1800" dirty="0"/>
              <a:t>                                                                                   2. Features: </a:t>
            </a:r>
            <a:r>
              <a:rPr lang="en-US" sz="1800" dirty="0">
                <a:solidFill>
                  <a:srgbClr val="FF0000"/>
                </a:solidFill>
              </a:rPr>
              <a:t>Missing </a:t>
            </a:r>
            <a:r>
              <a:rPr lang="en-US" sz="1800" dirty="0"/>
              <a:t>DEBTINC, DEBTINC, DELINQ, CLAGE</a:t>
            </a:r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69A9C48-1EB7-0DA1-ED19-BAA9050E4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207799"/>
              </p:ext>
            </p:extLst>
          </p:nvPr>
        </p:nvGraphicFramePr>
        <p:xfrm>
          <a:off x="3328976" y="4628379"/>
          <a:ext cx="8752957" cy="20687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8085">
                  <a:extLst>
                    <a:ext uri="{9D8B030D-6E8A-4147-A177-3AD203B41FA5}">
                      <a16:colId xmlns:a16="http://schemas.microsoft.com/office/drawing/2014/main" val="2590597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511555274"/>
                    </a:ext>
                  </a:extLst>
                </a:gridCol>
                <a:gridCol w="1203844">
                  <a:extLst>
                    <a:ext uri="{9D8B030D-6E8A-4147-A177-3AD203B41FA5}">
                      <a16:colId xmlns:a16="http://schemas.microsoft.com/office/drawing/2014/main" val="2112986534"/>
                    </a:ext>
                  </a:extLst>
                </a:gridCol>
                <a:gridCol w="1134533">
                  <a:extLst>
                    <a:ext uri="{9D8B030D-6E8A-4147-A177-3AD203B41FA5}">
                      <a16:colId xmlns:a16="http://schemas.microsoft.com/office/drawing/2014/main" val="2412061524"/>
                    </a:ext>
                  </a:extLst>
                </a:gridCol>
                <a:gridCol w="973667">
                  <a:extLst>
                    <a:ext uri="{9D8B030D-6E8A-4147-A177-3AD203B41FA5}">
                      <a16:colId xmlns:a16="http://schemas.microsoft.com/office/drawing/2014/main" val="249672884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3493624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15947308"/>
                    </a:ext>
                  </a:extLst>
                </a:gridCol>
                <a:gridCol w="1133561">
                  <a:extLst>
                    <a:ext uri="{9D8B030D-6E8A-4147-A177-3AD203B41FA5}">
                      <a16:colId xmlns:a16="http://schemas.microsoft.com/office/drawing/2014/main" val="2258768069"/>
                    </a:ext>
                  </a:extLst>
                </a:gridCol>
              </a:tblGrid>
              <a:tr h="3980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Model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Train_Accuracy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Test_Accuracy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Train_Recall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</a:rPr>
                        <a:t>Test_Recall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</a:rPr>
                        <a:t>Train_Precision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</a:rPr>
                        <a:t>Test_Precision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1745715"/>
                  </a:ext>
                </a:extLst>
              </a:tr>
              <a:tr h="283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Logistic Regression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0.80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0.82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0.05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0.04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0.8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0.69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55778119"/>
                  </a:ext>
                </a:extLst>
              </a:tr>
              <a:tr h="2836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2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Decision Tree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1.00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0.87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1.00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0.64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1.00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0.71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20354197"/>
                  </a:ext>
                </a:extLst>
              </a:tr>
              <a:tr h="398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3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Decision Tree Tuned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0.89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0.87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0.69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0.65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0.74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0.69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1643005"/>
                  </a:ext>
                </a:extLst>
              </a:tr>
              <a:tr h="3077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4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Random Forest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1.00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0.90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1.00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0.67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1.00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0.82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3907528"/>
                  </a:ext>
                </a:extLst>
              </a:tr>
              <a:tr h="398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5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Random Forest Tuned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0.97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0.89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0.99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0.76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0.87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0.72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1503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642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F98C-A3E3-218C-D4C3-1D1FC83EA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96" y="110067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sz="4800" b="1" dirty="0"/>
              <a:t>Key Findings &amp; Insights: </a:t>
            </a:r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Model Evaluation cont.</a:t>
            </a:r>
            <a:r>
              <a:rPr lang="en-US" sz="6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ED526-08EE-8B52-0282-F30E573AE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15534"/>
            <a:ext cx="10353762" cy="4275666"/>
          </a:xfrm>
        </p:spPr>
        <p:txBody>
          <a:bodyPr/>
          <a:lstStyle/>
          <a:p>
            <a:pPr marL="494100" indent="-457200">
              <a:buSzPct val="100000"/>
              <a:buFont typeface="+mj-lt"/>
              <a:buAutoNum type="arabicPeriod" startAt="4"/>
            </a:pPr>
            <a:r>
              <a:rPr lang="en-US" sz="2400" dirty="0"/>
              <a:t>Random Forest Classifier: </a:t>
            </a:r>
            <a:r>
              <a:rPr lang="en-US" sz="1800" dirty="0"/>
              <a:t>a) improved recall and accuracy by 3% vs Decision Tree</a:t>
            </a:r>
          </a:p>
          <a:p>
            <a:pPr marL="36900" indent="0">
              <a:buSzPct val="100000"/>
              <a:buNone/>
            </a:pPr>
            <a:r>
              <a:rPr lang="en-US" sz="1800" dirty="0"/>
              <a:t>								      b) Features: </a:t>
            </a:r>
            <a:r>
              <a:rPr lang="en-US" sz="1800" dirty="0">
                <a:solidFill>
                  <a:srgbClr val="FF0000"/>
                </a:solidFill>
              </a:rPr>
              <a:t>Missing </a:t>
            </a:r>
            <a:r>
              <a:rPr lang="en-US" sz="1800" dirty="0"/>
              <a:t>DEBTINC, DEBTINC, CLAGE, DELINQ</a:t>
            </a:r>
          </a:p>
          <a:p>
            <a:pPr marL="494100" indent="-457200">
              <a:buSzPct val="100000"/>
              <a:buFont typeface="+mj-lt"/>
              <a:buAutoNum type="arabicPeriod" startAt="5"/>
            </a:pPr>
            <a:r>
              <a:rPr lang="en-US" sz="2400" dirty="0"/>
              <a:t>Random Forest Classifier with Hyperparameter Tuning:</a:t>
            </a:r>
            <a:endParaRPr lang="en-US" sz="2200" dirty="0"/>
          </a:p>
          <a:p>
            <a:pPr marL="36900" indent="0">
              <a:buNone/>
            </a:pPr>
            <a:r>
              <a:rPr lang="en-US" sz="1800" dirty="0"/>
              <a:t>      a) Improved accuracy, recall, and precision</a:t>
            </a:r>
          </a:p>
          <a:p>
            <a:pPr marL="36900" indent="0">
              <a:buNone/>
            </a:pPr>
            <a:r>
              <a:rPr lang="en-US" sz="1800" dirty="0"/>
              <a:t>      b) Features: </a:t>
            </a:r>
            <a:r>
              <a:rPr lang="en-US" sz="1800" dirty="0">
                <a:solidFill>
                  <a:srgbClr val="FF0000"/>
                </a:solidFill>
              </a:rPr>
              <a:t>Missing </a:t>
            </a:r>
            <a:r>
              <a:rPr lang="en-US" sz="1800" dirty="0"/>
              <a:t>DEBTINC, DEBTINC, CLAGE, DELINQ</a:t>
            </a:r>
          </a:p>
          <a:p>
            <a:pPr marL="36900" indent="0">
              <a:buNone/>
            </a:pPr>
            <a:r>
              <a:rPr lang="en-US" sz="1800" dirty="0"/>
              <a:t>      c) enhanced generalization capabilities and improved test accuracy, despite a slightly lower training accuracy.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7E7DB7-6B2D-2EFF-3949-CCAB6E5337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781492"/>
              </p:ext>
            </p:extLst>
          </p:nvPr>
        </p:nvGraphicFramePr>
        <p:xfrm>
          <a:off x="3328976" y="4628379"/>
          <a:ext cx="8752957" cy="20687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8085">
                  <a:extLst>
                    <a:ext uri="{9D8B030D-6E8A-4147-A177-3AD203B41FA5}">
                      <a16:colId xmlns:a16="http://schemas.microsoft.com/office/drawing/2014/main" val="2590597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511555274"/>
                    </a:ext>
                  </a:extLst>
                </a:gridCol>
                <a:gridCol w="1203844">
                  <a:extLst>
                    <a:ext uri="{9D8B030D-6E8A-4147-A177-3AD203B41FA5}">
                      <a16:colId xmlns:a16="http://schemas.microsoft.com/office/drawing/2014/main" val="2112986534"/>
                    </a:ext>
                  </a:extLst>
                </a:gridCol>
                <a:gridCol w="1134533">
                  <a:extLst>
                    <a:ext uri="{9D8B030D-6E8A-4147-A177-3AD203B41FA5}">
                      <a16:colId xmlns:a16="http://schemas.microsoft.com/office/drawing/2014/main" val="2412061524"/>
                    </a:ext>
                  </a:extLst>
                </a:gridCol>
                <a:gridCol w="973667">
                  <a:extLst>
                    <a:ext uri="{9D8B030D-6E8A-4147-A177-3AD203B41FA5}">
                      <a16:colId xmlns:a16="http://schemas.microsoft.com/office/drawing/2014/main" val="2496728848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3493624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15947308"/>
                    </a:ext>
                  </a:extLst>
                </a:gridCol>
                <a:gridCol w="1133561">
                  <a:extLst>
                    <a:ext uri="{9D8B030D-6E8A-4147-A177-3AD203B41FA5}">
                      <a16:colId xmlns:a16="http://schemas.microsoft.com/office/drawing/2014/main" val="2258768069"/>
                    </a:ext>
                  </a:extLst>
                </a:gridCol>
              </a:tblGrid>
              <a:tr h="3980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 kern="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Model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Train_Accuracy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Test_Accuracy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Train_Recall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</a:rPr>
                        <a:t>Test_Recall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</a:rPr>
                        <a:t>Train_Precision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 err="1">
                          <a:effectLst/>
                        </a:rPr>
                        <a:t>Test_Precision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1745715"/>
                  </a:ext>
                </a:extLst>
              </a:tr>
              <a:tr h="2832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Logistic Regression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0.80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0.82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0.05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0.04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0.8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0.69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55778119"/>
                  </a:ext>
                </a:extLst>
              </a:tr>
              <a:tr h="2836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2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Decision Tree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1.00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0.87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1.00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0.64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1.00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0.71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20354197"/>
                  </a:ext>
                </a:extLst>
              </a:tr>
              <a:tr h="398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3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Decision Tree Tuned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0.89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0.87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0.69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0.65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0.74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0.69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1643005"/>
                  </a:ext>
                </a:extLst>
              </a:tr>
              <a:tr h="3077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4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Random Forest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1.00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0.90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1.00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0.67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1.00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0.82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3907528"/>
                  </a:ext>
                </a:extLst>
              </a:tr>
              <a:tr h="398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5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Random Forest Tuned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0.97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0.89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>
                          <a:effectLst/>
                        </a:rPr>
                        <a:t>0.99</a:t>
                      </a:r>
                      <a:endParaRPr lang="en-US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0.76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0.87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</a:rPr>
                        <a:t>0.72</a:t>
                      </a:r>
                      <a:endParaRPr lang="en-US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1503330"/>
                  </a:ext>
                </a:extLst>
              </a:tr>
            </a:tbl>
          </a:graphicData>
        </a:graphic>
      </p:graphicFrame>
      <p:sp>
        <p:nvSpPr>
          <p:cNvPr id="7" name="Star: 5 Points 6">
            <a:extLst>
              <a:ext uri="{FF2B5EF4-FFF2-40B4-BE49-F238E27FC236}">
                <a16:creationId xmlns:a16="http://schemas.microsoft.com/office/drawing/2014/main" id="{D7EFB486-DFF8-3F1B-FD2A-4A360A75A1FF}"/>
              </a:ext>
            </a:extLst>
          </p:cNvPr>
          <p:cNvSpPr/>
          <p:nvPr/>
        </p:nvSpPr>
        <p:spPr>
          <a:xfrm rot="20778668">
            <a:off x="533401" y="2510366"/>
            <a:ext cx="501110" cy="499533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3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3213-9D5A-88CF-5D1B-8FBEFCA4D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17566"/>
            <a:ext cx="10353762" cy="1000724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latin typeface="Arial Black" panose="020B0A04020102020204" pitchFamily="34" charset="0"/>
              </a:rPr>
              <a:t>Recommendations &amp; next steps</a:t>
            </a:r>
            <a:endParaRPr lang="en-US" sz="4800" b="1" dirty="0">
              <a:latin typeface="Arial Black" panose="020B0A040201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E99CD-AC31-18C4-D901-3115A913F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3267" y="1786468"/>
            <a:ext cx="5457369" cy="3912654"/>
          </a:xfrm>
        </p:spPr>
        <p:txBody>
          <a:bodyPr>
            <a:normAutofit/>
          </a:bodyPr>
          <a:lstStyle/>
          <a:p>
            <a:pPr marL="514350" indent="-514350" algn="l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2400" dirty="0"/>
              <a:t>Improve loan application system</a:t>
            </a:r>
          </a:p>
          <a:p>
            <a:pPr marL="514350" indent="-514350" algn="l">
              <a:lnSpc>
                <a:spcPct val="100000"/>
              </a:lnSpc>
              <a:buSzPct val="100000"/>
              <a:buFont typeface="+mj-lt"/>
              <a:buAutoNum type="arabicPeriod"/>
            </a:pPr>
            <a:r>
              <a:rPr lang="en-US" sz="2400" dirty="0"/>
              <a:t>Implement Random Forest Classifier with Hyperparameter Tuning Model</a:t>
            </a:r>
          </a:p>
          <a:p>
            <a:pPr marL="514350" indent="-514350" algn="l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2400" dirty="0"/>
              <a:t>Automate loan approval process </a:t>
            </a:r>
          </a:p>
          <a:p>
            <a:pPr marL="514350" indent="-514350" algn="l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2400" dirty="0"/>
              <a:t>Monitor performance of the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D76AA4-5287-0E9D-9288-E0783AB04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21367" y="1786469"/>
            <a:ext cx="1134531" cy="1134531"/>
          </a:xfrm>
          <a:prstGeom prst="rect">
            <a:avLst/>
          </a:prstGeom>
        </p:spPr>
      </p:pic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3A99281C-7E30-4CBF-C75F-1468E4A1442E}"/>
              </a:ext>
            </a:extLst>
          </p:cNvPr>
          <p:cNvSpPr/>
          <p:nvPr/>
        </p:nvSpPr>
        <p:spPr>
          <a:xfrm>
            <a:off x="6421366" y="1786468"/>
            <a:ext cx="1130901" cy="1117599"/>
          </a:xfrm>
          <a:prstGeom prst="noSmoking">
            <a:avLst>
              <a:gd name="adj" fmla="val 879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5E72C9-EBE0-521E-7764-74A2A3D64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708404" y="1847703"/>
            <a:ext cx="3170329" cy="21127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61F4B5-8E0D-87AA-9665-45663A7DDF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912749" y="4703189"/>
            <a:ext cx="4617275" cy="1731478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EC8CF452-0061-713D-C3E4-8212474AF11F}"/>
              </a:ext>
            </a:extLst>
          </p:cNvPr>
          <p:cNvSpPr/>
          <p:nvPr/>
        </p:nvSpPr>
        <p:spPr>
          <a:xfrm>
            <a:off x="7696720" y="2284031"/>
            <a:ext cx="863600" cy="474134"/>
          </a:xfrm>
          <a:prstGeom prst="rightArrow">
            <a:avLst>
              <a:gd name="adj1" fmla="val 50000"/>
              <a:gd name="adj2" fmla="val 39286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DCC09A0-0598-DCD7-76CB-4CBE2CC4AFA2}"/>
              </a:ext>
            </a:extLst>
          </p:cNvPr>
          <p:cNvSpPr/>
          <p:nvPr/>
        </p:nvSpPr>
        <p:spPr>
          <a:xfrm rot="5400000">
            <a:off x="9095035" y="4070229"/>
            <a:ext cx="645965" cy="393263"/>
          </a:xfrm>
          <a:prstGeom prst="rightArrow">
            <a:avLst>
              <a:gd name="adj1" fmla="val 50000"/>
              <a:gd name="adj2" fmla="val 39286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904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2006/metadata/properties"/>
    <ds:schemaRef ds:uri="71af3243-3dd4-4a8d-8c0d-dd76da1f02a5"/>
    <ds:schemaRef ds:uri="16c05727-aa75-4e4a-9b5f-8a80a1165891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1260</TotalTime>
  <Words>734</Words>
  <Application>Microsoft Office PowerPoint</Application>
  <PresentationFormat>Widescreen</PresentationFormat>
  <Paragraphs>167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Black</vt:lpstr>
      <vt:lpstr>Arial Nova</vt:lpstr>
      <vt:lpstr>Arial Nova Light</vt:lpstr>
      <vt:lpstr>Calibri</vt:lpstr>
      <vt:lpstr>Söhne</vt:lpstr>
      <vt:lpstr>Wingdings 2</vt:lpstr>
      <vt:lpstr>SlateVTI</vt:lpstr>
      <vt:lpstr>Loan Default Prediction   Capstone Project</vt:lpstr>
      <vt:lpstr>Agenda </vt:lpstr>
      <vt:lpstr>Key takeaways</vt:lpstr>
      <vt:lpstr>Overview of the problem </vt:lpstr>
      <vt:lpstr>Approach for the solution </vt:lpstr>
      <vt:lpstr>Key Findings &amp; Insights </vt:lpstr>
      <vt:lpstr>Key Findings &amp; Insights: Model Evaluation </vt:lpstr>
      <vt:lpstr>Key Findings &amp; Insights: Model Evaluation cont. </vt:lpstr>
      <vt:lpstr>Recommendations &amp; next steps</vt:lpstr>
      <vt:lpstr>Solution implementation benefits </vt:lpstr>
      <vt:lpstr>Thank you 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Loan Default Prediction   Capstone Project</dc:title>
  <dc:creator>Dr Drey</dc:creator>
  <cp:lastModifiedBy>Dr Drey</cp:lastModifiedBy>
  <cp:revision>1</cp:revision>
  <cp:lastPrinted>2023-12-14T23:40:20Z</cp:lastPrinted>
  <dcterms:created xsi:type="dcterms:W3CDTF">2023-12-14T02:42:32Z</dcterms:created>
  <dcterms:modified xsi:type="dcterms:W3CDTF">2023-12-16T01:30:56Z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